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57" r:id="rId4"/>
    <p:sldId id="263" r:id="rId5"/>
    <p:sldId id="266" r:id="rId6"/>
    <p:sldId id="282" r:id="rId7"/>
    <p:sldId id="283" r:id="rId8"/>
    <p:sldId id="284" r:id="rId9"/>
    <p:sldId id="285" r:id="rId10"/>
    <p:sldId id="286" r:id="rId11"/>
    <p:sldId id="265" r:id="rId12"/>
    <p:sldId id="269" r:id="rId13"/>
    <p:sldId id="264" r:id="rId14"/>
    <p:sldId id="268" r:id="rId15"/>
    <p:sldId id="281" r:id="rId16"/>
    <p:sldId id="270" r:id="rId17"/>
    <p:sldId id="279" r:id="rId18"/>
    <p:sldId id="280" r:id="rId19"/>
    <p:sldId id="276" r:id="rId20"/>
    <p:sldId id="278" r:id="rId21"/>
    <p:sldId id="272" r:id="rId22"/>
    <p:sldId id="275" r:id="rId23"/>
  </p:sldIdLst>
  <p:sldSz cx="12192000" cy="6858000"/>
  <p:notesSz cx="6858000" cy="9144000"/>
  <p:embeddedFontLst>
    <p:embeddedFont>
      <p:font typeface="Starcraft" panose="04020500000000000000" pitchFamily="82" charset="0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나눔스퀘어라운드 Regular" panose="020B0600000101010101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1200" autoAdjust="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D15C0-06EC-43EE-8B03-B1E15EAD1691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7948D-1AC5-4DAE-BA4F-13AF312E1B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414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7948D-1AC5-4DAE-BA4F-13AF312E1B5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643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7948D-1AC5-4DAE-BA4F-13AF312E1B5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79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0CAAC-CEF8-4C26-A0F3-BE67D202116C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728-736F-4EEE-ADE1-B857DD7490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996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0CAAC-CEF8-4C26-A0F3-BE67D202116C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728-736F-4EEE-ADE1-B857DD7490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189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0CAAC-CEF8-4C26-A0F3-BE67D202116C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728-736F-4EEE-ADE1-B857DD7490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733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580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0CAAC-CEF8-4C26-A0F3-BE67D202116C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728-736F-4EEE-ADE1-B857DD7490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682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0CAAC-CEF8-4C26-A0F3-BE67D202116C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728-736F-4EEE-ADE1-B857DD7490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84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0CAAC-CEF8-4C26-A0F3-BE67D202116C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728-736F-4EEE-ADE1-B857DD7490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128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0CAAC-CEF8-4C26-A0F3-BE67D202116C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728-736F-4EEE-ADE1-B857DD7490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136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0CAAC-CEF8-4C26-A0F3-BE67D202116C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728-736F-4EEE-ADE1-B857DD7490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694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0CAAC-CEF8-4C26-A0F3-BE67D202116C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728-736F-4EEE-ADE1-B857DD7490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267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0CAAC-CEF8-4C26-A0F3-BE67D202116C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728-736F-4EEE-ADE1-B857DD7490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79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0CAAC-CEF8-4C26-A0F3-BE67D202116C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7728-736F-4EEE-ADE1-B857DD7490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908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0CAAC-CEF8-4C26-A0F3-BE67D202116C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07728-736F-4EEE-ADE1-B857DD7490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13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4428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570" y="0"/>
            <a:ext cx="12553569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60021" y="3429000"/>
            <a:ext cx="7911205" cy="95410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altLang="ko-KR" sz="2800" b="1" dirty="0" smtClean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Starcraft2</a:t>
            </a:r>
          </a:p>
          <a:p>
            <a:pPr algn="ctr"/>
            <a:r>
              <a:rPr lang="en-US" altLang="ko-KR" sz="2800" b="1" dirty="0" err="1" smtClean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BuILD</a:t>
            </a:r>
            <a:r>
              <a:rPr lang="en-US" altLang="ko-KR" sz="2800" b="1" dirty="0" smtClean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 RECOMMENDATION PROJECT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28933" y="5973032"/>
            <a:ext cx="5063067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r"/>
            <a:r>
              <a:rPr lang="en-US" altLang="ko-KR" sz="1400" b="1" spc="600" dirty="0" smtClean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2013104051 </a:t>
            </a:r>
            <a:r>
              <a:rPr lang="ko-KR" altLang="en-US" sz="1400" b="1" spc="600" dirty="0" smtClean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컴퓨터공학과 </a:t>
            </a:r>
            <a:r>
              <a:rPr lang="ko-KR" altLang="en-US" sz="1400" b="1" spc="600" dirty="0" err="1" smtClean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김기빈</a:t>
            </a:r>
            <a:endParaRPr lang="en-US" altLang="ko-KR" sz="1400" b="1" spc="600" dirty="0" smtClean="0">
              <a:ln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400" b="1" spc="600" dirty="0" smtClean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2014104110 </a:t>
            </a:r>
            <a:r>
              <a:rPr lang="ko-KR" altLang="en-US" sz="1400" b="1" spc="600" dirty="0" smtClean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컴퓨터공학과 신기성</a:t>
            </a:r>
            <a:endParaRPr lang="en-US" altLang="ko-KR" sz="1400" b="1" spc="600" dirty="0" smtClean="0">
              <a:ln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400" b="1" spc="600" dirty="0" smtClean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2017104019 </a:t>
            </a:r>
            <a:r>
              <a:rPr lang="ko-KR" altLang="en-US" sz="1400" b="1" spc="600" dirty="0" smtClean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컴퓨터공학과 </a:t>
            </a:r>
            <a:r>
              <a:rPr lang="ko-KR" altLang="en-US" sz="1400" b="1" spc="600" dirty="0" err="1" smtClean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임에딘</a:t>
            </a:r>
            <a:endParaRPr lang="en-US" altLang="ko-KR" sz="1400" b="1" spc="600" dirty="0" smtClean="0">
              <a:ln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2660021" y="4424261"/>
            <a:ext cx="7911205" cy="6399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56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340995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0492" y="49188"/>
            <a:ext cx="2934271" cy="437342"/>
            <a:chOff x="689124" y="1849388"/>
            <a:chExt cx="2536408" cy="5040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019177" y="1962917"/>
              <a:ext cx="1876302" cy="29264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Motivation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5255" y="129359"/>
            <a:ext cx="4287678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Let's apply it to other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games!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43" y="147692"/>
            <a:ext cx="2008387" cy="25391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rot="10800000">
            <a:off x="0" y="3305173"/>
            <a:ext cx="12192000" cy="3552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751052"/>
            <a:ext cx="11087100" cy="557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340995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0492" y="49188"/>
            <a:ext cx="2934271" cy="437342"/>
            <a:chOff x="689124" y="1849388"/>
            <a:chExt cx="2536408" cy="5040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019177" y="1962917"/>
              <a:ext cx="1876302" cy="29264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Motivation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5255" y="129359"/>
            <a:ext cx="4287678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Why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StarCraft2 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is chosen instead of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StarCraft1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43" y="147692"/>
            <a:ext cx="2008387" cy="25391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rot="10800000">
            <a:off x="0" y="3305173"/>
            <a:ext cx="12192000" cy="3552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821"/>
            <a:ext cx="12192000" cy="507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7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340995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95255" y="129359"/>
            <a:ext cx="2129216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Matching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43" y="147692"/>
            <a:ext cx="2008387" cy="25391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rot="10800000">
            <a:off x="0" y="3305173"/>
            <a:ext cx="12192000" cy="3552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0492" y="49188"/>
            <a:ext cx="2934271" cy="437342"/>
            <a:chOff x="689124" y="1849388"/>
            <a:chExt cx="2536408" cy="50405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1019177" y="1962917"/>
              <a:ext cx="1876302" cy="29264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Motivation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566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340995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0492" y="49188"/>
            <a:ext cx="2934271" cy="437342"/>
            <a:chOff x="689124" y="1849388"/>
            <a:chExt cx="2536408" cy="5040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019177" y="1962917"/>
              <a:ext cx="1876302" cy="29264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Architectures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5254" y="129359"/>
            <a:ext cx="3560953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Node.js + Express + AWS + Crawling + API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43" y="147692"/>
            <a:ext cx="2008387" cy="25391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rot="10800000">
            <a:off x="0" y="3305173"/>
            <a:ext cx="12192000" cy="3552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309" y="3891019"/>
            <a:ext cx="1965374" cy="188071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496" y="2591816"/>
            <a:ext cx="1946522" cy="184451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3369" y="1421423"/>
            <a:ext cx="2010314" cy="185639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738" y="2630949"/>
            <a:ext cx="1917194" cy="1816722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3074916" y="3201978"/>
            <a:ext cx="360123" cy="28843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왼쪽 화살표 46"/>
          <p:cNvSpPr/>
          <p:nvPr/>
        </p:nvSpPr>
        <p:spPr>
          <a:xfrm>
            <a:off x="3060816" y="3690541"/>
            <a:ext cx="360123" cy="300634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화살표 49"/>
          <p:cNvSpPr/>
          <p:nvPr/>
        </p:nvSpPr>
        <p:spPr>
          <a:xfrm>
            <a:off x="5604780" y="3201978"/>
            <a:ext cx="360123" cy="28843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왼쪽 화살표 50"/>
          <p:cNvSpPr/>
          <p:nvPr/>
        </p:nvSpPr>
        <p:spPr>
          <a:xfrm>
            <a:off x="5590680" y="3690541"/>
            <a:ext cx="360123" cy="300634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오른쪽 화살표 51"/>
          <p:cNvSpPr/>
          <p:nvPr/>
        </p:nvSpPr>
        <p:spPr>
          <a:xfrm>
            <a:off x="8111550" y="2563098"/>
            <a:ext cx="360123" cy="28843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왼쪽 화살표 52"/>
          <p:cNvSpPr/>
          <p:nvPr/>
        </p:nvSpPr>
        <p:spPr>
          <a:xfrm>
            <a:off x="8107260" y="2884097"/>
            <a:ext cx="360123" cy="300634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53"/>
          <p:cNvSpPr/>
          <p:nvPr/>
        </p:nvSpPr>
        <p:spPr>
          <a:xfrm>
            <a:off x="8132679" y="3991175"/>
            <a:ext cx="360123" cy="288433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왼쪽 화살표 54"/>
          <p:cNvSpPr/>
          <p:nvPr/>
        </p:nvSpPr>
        <p:spPr>
          <a:xfrm>
            <a:off x="8119418" y="4323609"/>
            <a:ext cx="360123" cy="300634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148" y="2639906"/>
            <a:ext cx="1870025" cy="181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9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340995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0492" y="49188"/>
            <a:ext cx="2934271" cy="437342"/>
            <a:chOff x="689124" y="1849388"/>
            <a:chExt cx="2536408" cy="5040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019177" y="1962917"/>
              <a:ext cx="1876302" cy="29264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Architectures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5255" y="129359"/>
            <a:ext cx="3498976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We used </a:t>
            </a:r>
            <a:r>
              <a:rPr lang="en-US" altLang="ko-KR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Git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and </a:t>
            </a:r>
            <a:r>
              <a:rPr lang="en-US" altLang="ko-KR" sz="1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KhuHub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for version control.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43" y="147692"/>
            <a:ext cx="2008387" cy="25391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rot="10800000">
            <a:off x="0" y="3305173"/>
            <a:ext cx="12192000" cy="3552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204" y="1787499"/>
            <a:ext cx="5425446" cy="32468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9" y="1791532"/>
            <a:ext cx="5425446" cy="324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1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340995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0492" y="49188"/>
            <a:ext cx="2934271" cy="437342"/>
            <a:chOff x="689124" y="1849388"/>
            <a:chExt cx="2536408" cy="5040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019177" y="1962917"/>
              <a:ext cx="1876302" cy="29264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Explanation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43" y="147692"/>
            <a:ext cx="2008387" cy="25391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rot="10800000">
            <a:off x="0" y="3305173"/>
            <a:ext cx="12192000" cy="3552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user\Desktop\ap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936" y="1871660"/>
            <a:ext cx="42291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user\Desktop\사이트 주요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38" y="1981198"/>
            <a:ext cx="55054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82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340995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0492" y="49188"/>
            <a:ext cx="2934271" cy="437342"/>
            <a:chOff x="689124" y="1849388"/>
            <a:chExt cx="2536408" cy="5040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019177" y="1962917"/>
              <a:ext cx="1876302" cy="29264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Explanation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43" y="147692"/>
            <a:ext cx="2008387" cy="25391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rot="10800000">
            <a:off x="0" y="3305173"/>
            <a:ext cx="12192000" cy="3552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user\Desktop\api요청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78" y="2214561"/>
            <a:ext cx="48768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\Desktop\종족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761" y="887582"/>
            <a:ext cx="356235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user\Desktop\기세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73475"/>
            <a:ext cx="507682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86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340995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0492" y="49188"/>
            <a:ext cx="2934271" cy="437342"/>
            <a:chOff x="689124" y="1849388"/>
            <a:chExt cx="2536408" cy="5040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019177" y="1962917"/>
              <a:ext cx="1876302" cy="29264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Explanation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43" y="147692"/>
            <a:ext cx="2008387" cy="25391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rot="10800000">
            <a:off x="0" y="3305175"/>
            <a:ext cx="12192000" cy="3552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C:\Users\user\Desktop\여러 매칭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90" y="837397"/>
            <a:ext cx="473392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user\Desktop\캡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105" y="857250"/>
            <a:ext cx="3691438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32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 rot="10800000">
            <a:off x="0" y="3357927"/>
            <a:ext cx="12192000" cy="3552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-1"/>
            <a:ext cx="12192000" cy="340995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0492" y="49188"/>
            <a:ext cx="2934271" cy="437342"/>
            <a:chOff x="689124" y="1849388"/>
            <a:chExt cx="2536408" cy="5040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019177" y="1962917"/>
              <a:ext cx="1876302" cy="29264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Part Distribution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5255" y="129359"/>
            <a:ext cx="356931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We appropriately </a:t>
            </a:r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distributed the parts.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43" y="147692"/>
            <a:ext cx="2008387" cy="253916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592931" y="2493413"/>
            <a:ext cx="3182815" cy="21551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461183" y="2488662"/>
            <a:ext cx="3182815" cy="215986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332727" y="2488662"/>
            <a:ext cx="3182815" cy="215986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31" y="2488662"/>
            <a:ext cx="3182815" cy="172510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182" y="2483911"/>
            <a:ext cx="3213946" cy="172510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727" y="2483911"/>
            <a:ext cx="3189401" cy="1725106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08497" y="4228714"/>
            <a:ext cx="316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라운드 Regular" panose="020B0600000101010101" charset="-127"/>
                <a:ea typeface="나눔스퀘어라운드 Regular" panose="020B0600000101010101" charset="-127"/>
              </a:rPr>
              <a:t>PM, Build Data, PPT</a:t>
            </a:r>
            <a:endParaRPr lang="ko-KR" altLang="en-US" dirty="0">
              <a:solidFill>
                <a:schemeClr val="bg1"/>
              </a:solidFill>
              <a:latin typeface="나눔스퀘어라운드 Regular" panose="020B0600000101010101" charset="-127"/>
              <a:ea typeface="나눔스퀘어라운드 Regular" panose="020B0600000101010101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931699" y="1725105"/>
            <a:ext cx="2536408" cy="504056"/>
            <a:chOff x="689124" y="1849388"/>
            <a:chExt cx="2536408" cy="504056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43" name="TextBox 42"/>
            <p:cNvSpPr txBox="1"/>
            <p:nvPr/>
          </p:nvSpPr>
          <p:spPr>
            <a:xfrm>
              <a:off x="1019177" y="1962917"/>
              <a:ext cx="1876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ko-KR" altLang="en-US" sz="1200" b="1" dirty="0" err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김기빈</a:t>
              </a:r>
              <a:endParaRPr lang="en-US" altLang="ko-KR" sz="1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799951" y="1720354"/>
            <a:ext cx="2536408" cy="504056"/>
            <a:chOff x="689124" y="1849388"/>
            <a:chExt cx="2536408" cy="504056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46" name="TextBox 45"/>
            <p:cNvSpPr txBox="1"/>
            <p:nvPr/>
          </p:nvSpPr>
          <p:spPr>
            <a:xfrm>
              <a:off x="1019177" y="1962917"/>
              <a:ext cx="1876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신기성</a:t>
              </a:r>
              <a:endParaRPr lang="en-US" altLang="ko-KR" sz="1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8655930" y="1720354"/>
            <a:ext cx="2536408" cy="504056"/>
            <a:chOff x="689124" y="1849388"/>
            <a:chExt cx="2536408" cy="504056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49" name="TextBox 48"/>
            <p:cNvSpPr txBox="1"/>
            <p:nvPr/>
          </p:nvSpPr>
          <p:spPr>
            <a:xfrm>
              <a:off x="1019177" y="1962917"/>
              <a:ext cx="1876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ko-KR" altLang="en-US" sz="1200" b="1" dirty="0" err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임에딘</a:t>
              </a:r>
              <a:endParaRPr lang="en-US" altLang="ko-KR" sz="1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4461182" y="4244911"/>
            <a:ext cx="316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라운드 Regular" panose="020B0600000101010101" charset="-127"/>
                <a:ea typeface="나눔스퀘어라운드 Regular" panose="020B0600000101010101" charset="-127"/>
              </a:rPr>
              <a:t>API, Crawling, </a:t>
            </a:r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charset="-127"/>
                <a:ea typeface="나눔스퀘어라운드 Regular" panose="020B0600000101010101" charset="-127"/>
              </a:rPr>
              <a:t>Presentation</a:t>
            </a:r>
            <a:endParaRPr lang="ko-KR" altLang="en-US" dirty="0">
              <a:solidFill>
                <a:schemeClr val="bg1"/>
              </a:solidFill>
              <a:latin typeface="나눔스퀘어라운드 Regular" panose="020B0600000101010101" charset="-127"/>
              <a:ea typeface="나눔스퀘어라운드 Regular" panose="020B0600000101010101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351584" y="4244911"/>
            <a:ext cx="316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라운드 Regular" panose="020B0600000101010101" charset="-127"/>
                <a:ea typeface="나눔스퀘어라운드 Regular" panose="020B0600000101010101" charset="-127"/>
              </a:rPr>
              <a:t>Site, AWS</a:t>
            </a:r>
            <a:endParaRPr lang="ko-KR" altLang="en-US" dirty="0">
              <a:solidFill>
                <a:schemeClr val="bg1"/>
              </a:solidFill>
              <a:latin typeface="나눔스퀘어라운드 Regular" panose="020B0600000101010101" charset="-127"/>
              <a:ea typeface="나눔스퀘어라운드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270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340995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0492" y="49188"/>
            <a:ext cx="2934271" cy="437342"/>
            <a:chOff x="689124" y="1849388"/>
            <a:chExt cx="2536408" cy="5040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019177" y="1962917"/>
              <a:ext cx="1876302" cy="29264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Demo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5255" y="129359"/>
            <a:ext cx="356931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Screenshot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43" y="147692"/>
            <a:ext cx="2008387" cy="25391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rot="10800000">
            <a:off x="0" y="3305173"/>
            <a:ext cx="12192000" cy="3552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857534"/>
            <a:ext cx="10559562" cy="54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2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408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15940" y="950031"/>
            <a:ext cx="224273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 smtClean="0">
                <a:ln>
                  <a:prstDash val="solid"/>
                </a:ln>
                <a:solidFill>
                  <a:schemeClr val="bg1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contents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256872" y="2176631"/>
            <a:ext cx="2536408" cy="504056"/>
            <a:chOff x="689124" y="1849388"/>
            <a:chExt cx="2536408" cy="50405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1019177" y="1962917"/>
              <a:ext cx="1876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Motivation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215312" y="2736930"/>
            <a:ext cx="2619528" cy="504056"/>
            <a:chOff x="647564" y="2425452"/>
            <a:chExt cx="2619528" cy="50405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2425452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647564" y="2538981"/>
              <a:ext cx="26195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Architectures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256872" y="3297229"/>
            <a:ext cx="2536408" cy="504056"/>
            <a:chOff x="689124" y="3037520"/>
            <a:chExt cx="2536408" cy="50405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3037520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3" name="TextBox 12"/>
            <p:cNvSpPr txBox="1"/>
            <p:nvPr/>
          </p:nvSpPr>
          <p:spPr>
            <a:xfrm>
              <a:off x="1055181" y="3151049"/>
              <a:ext cx="1804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Explanation</a:t>
              </a:r>
              <a:endParaRPr lang="en-US" altLang="ko-KR" sz="1200" b="1" dirty="0">
                <a:ln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256872" y="1616332"/>
            <a:ext cx="2536408" cy="504056"/>
            <a:chOff x="689124" y="1849388"/>
            <a:chExt cx="2536408" cy="50405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1019177" y="1962917"/>
              <a:ext cx="1876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Intro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256872" y="3857528"/>
            <a:ext cx="2536408" cy="504056"/>
            <a:chOff x="689124" y="1849388"/>
            <a:chExt cx="2536408" cy="50405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1019177" y="1962917"/>
              <a:ext cx="1876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Part Distribution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256872" y="4475113"/>
            <a:ext cx="2536408" cy="504056"/>
            <a:chOff x="689124" y="1849388"/>
            <a:chExt cx="2536408" cy="504056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23" name="TextBox 22"/>
            <p:cNvSpPr txBox="1"/>
            <p:nvPr/>
          </p:nvSpPr>
          <p:spPr>
            <a:xfrm>
              <a:off x="1019177" y="1962917"/>
              <a:ext cx="1876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Demo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256872" y="5051510"/>
            <a:ext cx="2536408" cy="504056"/>
            <a:chOff x="689124" y="1849388"/>
            <a:chExt cx="2536408" cy="504056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26" name="TextBox 25"/>
            <p:cNvSpPr txBox="1"/>
            <p:nvPr/>
          </p:nvSpPr>
          <p:spPr>
            <a:xfrm>
              <a:off x="1019177" y="1962917"/>
              <a:ext cx="1876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Q &amp;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40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1131" cy="703384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-1"/>
            <a:ext cx="12192000" cy="4865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0492" y="49188"/>
            <a:ext cx="2934271" cy="437342"/>
            <a:chOff x="689124" y="1849388"/>
            <a:chExt cx="2536408" cy="5040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019177" y="1962917"/>
              <a:ext cx="1876302" cy="29264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Q &amp; A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43" y="147692"/>
            <a:ext cx="2008387" cy="25391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rot="10800000">
            <a:off x="0" y="6454228"/>
            <a:ext cx="12192000" cy="40376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361592" y="3044279"/>
            <a:ext cx="5468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charset="-127"/>
                <a:ea typeface="나눔스퀘어라운드 Regular" panose="020B0600000101010101" charset="-127"/>
              </a:rPr>
              <a:t>Q &amp; A</a:t>
            </a:r>
            <a:endParaRPr lang="ko-KR" alt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charset="-127"/>
              <a:ea typeface="나눔스퀘어라운드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40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768236" y="3331348"/>
            <a:ext cx="4572000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“If you know your enemies and know yourself, you will not be imperiled in a hundred battles.“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-Sun Tzu-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28276" y="2787222"/>
            <a:ext cx="4014192" cy="400110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US" altLang="ko-KR" sz="2000" spc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THANK YOU</a:t>
            </a:r>
            <a:endParaRPr lang="ko-KR" altLang="en-US" sz="2000" spc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930000" y="3259340"/>
            <a:ext cx="424847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37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340995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0492" y="49188"/>
            <a:ext cx="2934271" cy="437342"/>
            <a:chOff x="689124" y="1849388"/>
            <a:chExt cx="2536408" cy="5040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019177" y="1962917"/>
              <a:ext cx="1876302" cy="29264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Intro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5255" y="129359"/>
            <a:ext cx="2129216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What is StarCraft2?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43" y="147692"/>
            <a:ext cx="2008387" cy="25391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rot="10800000">
            <a:off x="0" y="3305173"/>
            <a:ext cx="12192000" cy="3552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2" y="1878195"/>
            <a:ext cx="11949195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340995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0492" y="49188"/>
            <a:ext cx="2934271" cy="437342"/>
            <a:chOff x="689124" y="1849388"/>
            <a:chExt cx="2536408" cy="5040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019177" y="1962917"/>
              <a:ext cx="1876302" cy="29264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Intro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5255" y="129359"/>
            <a:ext cx="2129216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What is RTS game?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43" y="147692"/>
            <a:ext cx="2008387" cy="25391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rot="10800000">
            <a:off x="0" y="3305173"/>
            <a:ext cx="12192000" cy="3552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709"/>
            <a:ext cx="12192000" cy="407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340995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0492" y="49188"/>
            <a:ext cx="2934271" cy="437342"/>
            <a:chOff x="689124" y="1849388"/>
            <a:chExt cx="2536408" cy="5040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019177" y="1962917"/>
              <a:ext cx="1876302" cy="29264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Intro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5255" y="129359"/>
            <a:ext cx="2129216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What is StarCraft2?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43" y="147692"/>
            <a:ext cx="2008387" cy="25391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rot="10800000">
            <a:off x="0" y="3305173"/>
            <a:ext cx="12192000" cy="3552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user\Desktop\세랄우승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399" y="965680"/>
            <a:ext cx="7820025" cy="514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15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340995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0492" y="49188"/>
            <a:ext cx="2934271" cy="437342"/>
            <a:chOff x="689124" y="1849388"/>
            <a:chExt cx="2536408" cy="5040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019177" y="1962917"/>
              <a:ext cx="1876302" cy="29264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Intro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5255" y="129359"/>
            <a:ext cx="2129216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What is StarCraft2?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43" y="147692"/>
            <a:ext cx="2008387" cy="25391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rot="10800000">
            <a:off x="0" y="3305173"/>
            <a:ext cx="12192000" cy="3552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user\Desktop\게임순위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25" y="535718"/>
            <a:ext cx="5132864" cy="586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15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340995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0492" y="49188"/>
            <a:ext cx="2934271" cy="437342"/>
            <a:chOff x="689124" y="1849388"/>
            <a:chExt cx="2536408" cy="5040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019177" y="1962917"/>
              <a:ext cx="1876302" cy="29264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Intro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5255" y="129359"/>
            <a:ext cx="2129216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What is StarCraft2?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43" y="147692"/>
            <a:ext cx="2008387" cy="25391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rot="10800000">
            <a:off x="0" y="3305173"/>
            <a:ext cx="12192000" cy="3552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user\Desktop\2D27TZWPYOG215087780756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356" y="762190"/>
            <a:ext cx="8746245" cy="546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44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340995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0492" y="49188"/>
            <a:ext cx="2934271" cy="437342"/>
            <a:chOff x="689124" y="1849388"/>
            <a:chExt cx="2536408" cy="5040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019177" y="1962917"/>
              <a:ext cx="1876302" cy="29264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Intro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5255" y="129359"/>
            <a:ext cx="2129216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What is StarCraft2?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43" y="147692"/>
            <a:ext cx="2008387" cy="25391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rot="10800000">
            <a:off x="0" y="3305173"/>
            <a:ext cx="12192000" cy="3552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C:\Users\user\Desktop\ZG15SU7FK6E2150877807396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331" y="1001561"/>
            <a:ext cx="8571907" cy="535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44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340995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0492" y="49188"/>
            <a:ext cx="2934271" cy="437342"/>
            <a:chOff x="689124" y="1849388"/>
            <a:chExt cx="2536408" cy="5040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019177" y="1962917"/>
              <a:ext cx="1876302" cy="29264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Intro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95255" y="129359"/>
            <a:ext cx="2129216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What is StarCraft2?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43" y="147692"/>
            <a:ext cx="2008387" cy="25391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rot="10800000">
            <a:off x="0" y="3305173"/>
            <a:ext cx="12192000" cy="3552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C:\Users\user\Desktop\HBL0X52DHJ7V15087780729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27" y="821174"/>
            <a:ext cx="8783335" cy="548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62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161</Words>
  <Application>Microsoft Office PowerPoint</Application>
  <PresentationFormat>와이드스크린</PresentationFormat>
  <Paragraphs>58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Starcraft</vt:lpstr>
      <vt:lpstr>맑은 고딕</vt:lpstr>
      <vt:lpstr>Kozuka Gothic Pro B</vt:lpstr>
      <vt:lpstr>Arial</vt:lpstr>
      <vt:lpstr>나눔스퀘어라운드 Regular</vt:lpstr>
      <vt:lpstr>Office 테마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Kibin</dc:creator>
  <cp:lastModifiedBy>Kim Kibin</cp:lastModifiedBy>
  <cp:revision>56</cp:revision>
  <dcterms:created xsi:type="dcterms:W3CDTF">2018-12-12T02:50:33Z</dcterms:created>
  <dcterms:modified xsi:type="dcterms:W3CDTF">2018-12-14T04:17:21Z</dcterms:modified>
</cp:coreProperties>
</file>